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10/22/13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NEAR Shoemaker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Brittany Griner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spacecraft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renamed after its 1996 launch in honor of planetary scientist </a:t>
            </a:r>
            <a:r>
              <a:rPr lang="en-US" dirty="0" smtClean="0">
                <a:solidFill>
                  <a:schemeClr val="tx1"/>
                </a:solidFill>
              </a:rPr>
              <a:t>Eugene Shoemaker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Was a robotic space probe designed by Johns Hopkins for NASA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Was built to study the near-earth asteroid Eros from close orbit for a period of a year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95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mission of NEAR was to return data on the major properties of Eros</a:t>
            </a:r>
          </a:p>
          <a:p>
            <a:r>
              <a:rPr lang="en-US" dirty="0" smtClean="0"/>
              <a:t>Secondary mission was to study interactions of solar winds</a:t>
            </a:r>
          </a:p>
          <a:p>
            <a:r>
              <a:rPr lang="en-US" dirty="0" smtClean="0"/>
              <a:t>The data gathered would be used to understand the characteristics of asteroids in general</a:t>
            </a:r>
          </a:p>
          <a:p>
            <a:r>
              <a:rPr lang="en-US" dirty="0" smtClean="0"/>
              <a:t>Also to study the conditions in the earlier solar system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57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NEAR flew past the main-belt asteroid 253 </a:t>
            </a:r>
            <a:r>
              <a:rPr lang="en-US" b="1" dirty="0" err="1"/>
              <a:t>Mathilde</a:t>
            </a:r>
            <a:r>
              <a:rPr lang="en-US" b="1" dirty="0"/>
              <a:t>, providing the closest view of an asteroid to date and the first look at a C-type </a:t>
            </a:r>
            <a:r>
              <a:rPr lang="en-US" b="1" dirty="0" smtClean="0"/>
              <a:t>asteroid</a:t>
            </a:r>
          </a:p>
          <a:p>
            <a:r>
              <a:rPr lang="en-US" b="1" dirty="0"/>
              <a:t>NEAR flew within 750 miles of the highly cratered </a:t>
            </a:r>
            <a:r>
              <a:rPr lang="en-US" b="1" dirty="0" err="1"/>
              <a:t>Mathilde</a:t>
            </a:r>
            <a:r>
              <a:rPr lang="en-US" b="1" dirty="0"/>
              <a:t>, taking images and measurements for 25 </a:t>
            </a:r>
            <a:r>
              <a:rPr lang="en-US" b="1" dirty="0" smtClean="0"/>
              <a:t>minutes</a:t>
            </a:r>
          </a:p>
          <a:p>
            <a:r>
              <a:rPr lang="en-US" b="1" dirty="0"/>
              <a:t>NEAR entered into a year-long orbit around Eros on February 14, </a:t>
            </a:r>
            <a:r>
              <a:rPr lang="en-US" b="1" dirty="0" smtClean="0"/>
              <a:t>2000</a:t>
            </a:r>
          </a:p>
          <a:p>
            <a:r>
              <a:rPr lang="en-US" b="1" dirty="0"/>
              <a:t>The spacecraft circled 21-mile-long potato-shaped space rock at altitudes from 2 to 35 miles, revealing it to be much more exciting and geologically diverse than scientists had expected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21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Data suggests that Eros is a cracked but solid rock, with a density similar to Earth’s </a:t>
            </a:r>
            <a:r>
              <a:rPr lang="en-US" b="1" dirty="0" smtClean="0"/>
              <a:t>crust </a:t>
            </a:r>
          </a:p>
          <a:p>
            <a:r>
              <a:rPr lang="en-US" b="1" dirty="0"/>
              <a:t>Eros is geologically active with grooves, ridges, and many craters altered by mass motions of dust and rocky </a:t>
            </a:r>
            <a:r>
              <a:rPr lang="en-US" b="1" dirty="0" smtClean="0"/>
              <a:t>debris believed </a:t>
            </a:r>
            <a:r>
              <a:rPr lang="en-US" b="1" dirty="0"/>
              <a:t>to be up to 300 feet </a:t>
            </a:r>
            <a:r>
              <a:rPr lang="en-US" b="1" dirty="0" smtClean="0"/>
              <a:t>deep</a:t>
            </a:r>
          </a:p>
          <a:p>
            <a:r>
              <a:rPr lang="en-US" b="1" dirty="0"/>
              <a:t>The final images show clusters of boulders</a:t>
            </a:r>
            <a:r>
              <a:rPr lang="en-US" b="1" dirty="0" smtClean="0"/>
              <a:t>, and sharply </a:t>
            </a:r>
            <a:r>
              <a:rPr lang="en-US" b="1" dirty="0"/>
              <a:t>delineated areas in some crater bottoms, indicating the story of Eros's composition is still </a:t>
            </a:r>
            <a:r>
              <a:rPr lang="en-US" b="1" dirty="0" smtClean="0"/>
              <a:t>emerging</a:t>
            </a:r>
          </a:p>
          <a:p>
            <a:r>
              <a:rPr lang="en-US" b="1" dirty="0"/>
              <a:t>The NEAR mission returned more 160,000 detailed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699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30" y="866663"/>
            <a:ext cx="2761454" cy="18409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221" y="1085912"/>
            <a:ext cx="3586505" cy="26540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114" y="3052370"/>
            <a:ext cx="3810000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0518" y="3739926"/>
            <a:ext cx="3177481" cy="261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03114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22</TotalTime>
  <Words>277</Words>
  <Application>Microsoft Macintosh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Advantage</vt:lpstr>
      <vt:lpstr>NEAR Shoemaker</vt:lpstr>
      <vt:lpstr>About spacecraft</vt:lpstr>
      <vt:lpstr>Missions</vt:lpstr>
      <vt:lpstr>Results</vt:lpstr>
      <vt:lpstr>Results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NEAR Shoemaker</dc:title>
  <dc:creator>Brittany Griner</dc:creator>
  <cp:lastModifiedBy>Brittany Griner</cp:lastModifiedBy>
  <cp:revision>3</cp:revision>
  <dcterms:created xsi:type="dcterms:W3CDTF">2013-10-23T01:03:36Z</dcterms:created>
  <dcterms:modified xsi:type="dcterms:W3CDTF">2013-10-23T01:25:44Z</dcterms:modified>
</cp:coreProperties>
</file>